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9" r:id="rId3"/>
    <p:sldId id="257" r:id="rId4"/>
    <p:sldId id="260" r:id="rId5"/>
    <p:sldId id="261" r:id="rId6"/>
    <p:sldId id="263" r:id="rId7"/>
    <p:sldId id="271" r:id="rId8"/>
    <p:sldId id="265" r:id="rId9"/>
    <p:sldId id="262" r:id="rId10"/>
    <p:sldId id="267" r:id="rId11"/>
    <p:sldId id="266" r:id="rId12"/>
    <p:sldId id="264" r:id="rId13"/>
    <p:sldId id="280" r:id="rId14"/>
    <p:sldId id="269" r:id="rId15"/>
    <p:sldId id="281" r:id="rId16"/>
    <p:sldId id="282" r:id="rId17"/>
    <p:sldId id="283" r:id="rId18"/>
    <p:sldId id="268" r:id="rId19"/>
    <p:sldId id="273" r:id="rId20"/>
    <p:sldId id="274" r:id="rId21"/>
    <p:sldId id="272" r:id="rId22"/>
    <p:sldId id="275" r:id="rId23"/>
    <p:sldId id="279" r:id="rId24"/>
    <p:sldId id="270" r:id="rId25"/>
    <p:sldId id="277" r:id="rId26"/>
    <p:sldId id="288" r:id="rId27"/>
    <p:sldId id="258" r:id="rId28"/>
    <p:sldId id="259" r:id="rId29"/>
    <p:sldId id="285" r:id="rId30"/>
    <p:sldId id="286"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238"/>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8/7/22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44578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Colab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04394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25</a:t>
            </a:fld>
            <a:endParaRPr lang="en-US"/>
          </a:p>
        </p:txBody>
      </p:sp>
    </p:spTree>
    <p:extLst>
      <p:ext uri="{BB962C8B-B14F-4D97-AF65-F5344CB8AC3E}">
        <p14:creationId xmlns:p14="http://schemas.microsoft.com/office/powerpoint/2010/main" val="388377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10455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31</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github</a:t>
            </a:r>
            <a:r>
              <a:rPr lang="en-US" dirty="0"/>
              <a:t> repo includes an old pdf with some instructions.</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151650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8/7/22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8/7/22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8/7/22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8/7/22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1.png"/><Relationship Id="rId4" Type="http://schemas.openxmlformats.org/officeDocument/2006/relationships/hyperlink" Target="https://jupyter.org/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Colab</a:t>
            </a:r>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541477"/>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384376"/>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grpSp>
        <p:nvGrpSpPr>
          <p:cNvPr id="11" name="Group 10">
            <a:extLst>
              <a:ext uri="{FF2B5EF4-FFF2-40B4-BE49-F238E27FC236}">
                <a16:creationId xmlns:a16="http://schemas.microsoft.com/office/drawing/2014/main" id="{8BC32B02-9C81-0E1D-FAB7-A4362BD6352E}"/>
              </a:ext>
            </a:extLst>
          </p:cNvPr>
          <p:cNvGrpSpPr/>
          <p:nvPr/>
        </p:nvGrpSpPr>
        <p:grpSpPr>
          <a:xfrm>
            <a:off x="7228080" y="5848458"/>
            <a:ext cx="3024176" cy="606370"/>
            <a:chOff x="855808" y="5992584"/>
            <a:chExt cx="3024176" cy="606370"/>
          </a:xfrm>
        </p:grpSpPr>
        <p:sp>
          <p:nvSpPr>
            <p:cNvPr id="5" name="Round Same Side Corner Rectangle 4">
              <a:hlinkClick r:id="rId6"/>
              <a:extLst>
                <a:ext uri="{FF2B5EF4-FFF2-40B4-BE49-F238E27FC236}">
                  <a16:creationId xmlns:a16="http://schemas.microsoft.com/office/drawing/2014/main" id="{75E0CC3D-2A6C-3389-3A3E-99DCCB60D662}"/>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 Same Side Corner Rectangle 6">
              <a:hlinkClick r:id="rId6"/>
              <a:extLst>
                <a:ext uri="{FF2B5EF4-FFF2-40B4-BE49-F238E27FC236}">
                  <a16:creationId xmlns:a16="http://schemas.microsoft.com/office/drawing/2014/main" id="{6D75F28D-346A-4163-BB04-25D797E86419}"/>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a:hlinkClick r:id="rId6"/>
              <a:extLst>
                <a:ext uri="{FF2B5EF4-FFF2-40B4-BE49-F238E27FC236}">
                  <a16:creationId xmlns:a16="http://schemas.microsoft.com/office/drawing/2014/main" id="{D65629AE-334F-CBF6-FD70-C1E49A614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6"/>
              <a:extLst>
                <a:ext uri="{FF2B5EF4-FFF2-40B4-BE49-F238E27FC236}">
                  <a16:creationId xmlns:a16="http://schemas.microsoft.com/office/drawing/2014/main" id="{C7769CB6-3B4A-903F-838F-0BB484A81F62}"/>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4608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627-1361-9A68-DAAC-EED4DAAD95C2}"/>
              </a:ext>
            </a:extLst>
          </p:cNvPr>
          <p:cNvSpPr>
            <a:spLocks noGrp="1"/>
          </p:cNvSpPr>
          <p:nvPr>
            <p:ph type="title"/>
          </p:nvPr>
        </p:nvSpPr>
        <p:spPr/>
        <p:txBody>
          <a:bodyPr/>
          <a:lstStyle/>
          <a:p>
            <a:r>
              <a:rPr lang="en-US" dirty="0"/>
              <a:t>License and Disclaimer</a:t>
            </a:r>
          </a:p>
        </p:txBody>
      </p:sp>
      <p:sp>
        <p:nvSpPr>
          <p:cNvPr id="3" name="Content Placeholder 2">
            <a:extLst>
              <a:ext uri="{FF2B5EF4-FFF2-40B4-BE49-F238E27FC236}">
                <a16:creationId xmlns:a16="http://schemas.microsoft.com/office/drawing/2014/main" id="{10948B2E-9E17-1C5A-036E-8F212E185FCC}"/>
              </a:ext>
            </a:extLst>
          </p:cNvPr>
          <p:cNvSpPr>
            <a:spLocks noGrp="1"/>
          </p:cNvSpPr>
          <p:nvPr>
            <p:ph idx="1"/>
          </p:nvPr>
        </p:nvSpPr>
        <p:spPr/>
        <p:txBody>
          <a:bodyPr>
            <a:normAutofit fontScale="47500" lnSpcReduction="20000"/>
          </a:bodyPr>
          <a:lstStyle/>
          <a:p>
            <a:r>
              <a:rPr lang="en-US" dirty="0"/>
              <a:t>MIT License</a:t>
            </a:r>
          </a:p>
          <a:p>
            <a:endParaRPr lang="en-US" dirty="0"/>
          </a:p>
          <a:p>
            <a:r>
              <a:rPr lang="en-US" dirty="0"/>
              <a:t>Copyright (c) 2022 Matthew Hielsberg</a:t>
            </a:r>
          </a:p>
          <a:p>
            <a:endParaRPr lang="en-US" dirty="0"/>
          </a:p>
          <a:p>
            <a:r>
              <a:rPr lang="en-US" dirty="0"/>
              <a:t>Permission is hereby granted, free of charge, to any person obtaining a copy of this software and</a:t>
            </a:r>
          </a:p>
          <a:p>
            <a:r>
              <a:rPr lang="en-US" dirty="0"/>
              <a:t>associated documentation files (the "Software"), to deal in the Software without restriction, including</a:t>
            </a:r>
          </a:p>
          <a:p>
            <a:r>
              <a:rPr lang="en-US" dirty="0"/>
              <a:t>without limitation the rights to use, copy, modify, merge, publish, distribute, sublicense, and/or sell copies of</a:t>
            </a:r>
          </a:p>
          <a:p>
            <a:r>
              <a:rPr lang="en-US" dirty="0"/>
              <a:t>the Software, and to permit persons to whom the Software is furnished to do so, subject to the following</a:t>
            </a:r>
          </a:p>
          <a:p>
            <a:r>
              <a:rPr lang="en-US" dirty="0"/>
              <a:t>conditions:</a:t>
            </a:r>
          </a:p>
          <a:p>
            <a:r>
              <a:rPr lang="en-US" dirty="0"/>
              <a:t>The above copyright notice and this permission notice shall be included in all copies or substantial portions</a:t>
            </a:r>
          </a:p>
          <a:p>
            <a:r>
              <a:rPr lang="en-US" dirty="0"/>
              <a:t>of the Software.</a:t>
            </a:r>
          </a:p>
          <a:p>
            <a:endParaRPr lang="en-US" dirty="0"/>
          </a:p>
          <a:p>
            <a:r>
              <a:rPr lang="en-US" dirty="0"/>
              <a:t>THE SOFTWARE IS PROVIDED "AS IS", WITHOUT WARRANTY OF ANY KIND, EXPRESS OR</a:t>
            </a:r>
          </a:p>
          <a:p>
            <a:r>
              <a:rPr lang="en-US" dirty="0"/>
              <a:t>IMPLIED, INCLUDING BUT NOT LIMITED TO THE WARRANTIES OF MERCHANTABILITY, FITNESS</a:t>
            </a:r>
          </a:p>
          <a:p>
            <a:r>
              <a:rPr lang="en-US" dirty="0"/>
              <a:t>FOR A PARTICULAR PURPOSE AND NONINFRINGEMENT. IN NO EVENT SHALL THE AUTHORS OR</a:t>
            </a:r>
          </a:p>
          <a:p>
            <a:r>
              <a:rPr lang="en-US" dirty="0"/>
              <a:t>COPYRIGHT HOLDERS BE LIABLE FOR ANY CLAIM, DAMAGES OR OTHER LIABILITY, WHETHER IN</a:t>
            </a:r>
          </a:p>
          <a:p>
            <a:r>
              <a:rPr lang="en-US" dirty="0"/>
              <a:t>AN ACTION OF CONTRACT, TORT OR OTHERWISE, ARISING FROM, OUT OF OR IN CONNECTION</a:t>
            </a:r>
          </a:p>
          <a:p>
            <a:r>
              <a:rPr lang="en-US" dirty="0"/>
              <a:t>WITH THE SOFTWARE OR THE USE OR OTHER DEALINGS IN THE SOFTWARE.</a:t>
            </a:r>
          </a:p>
        </p:txBody>
      </p:sp>
    </p:spTree>
    <p:extLst>
      <p:ext uri="{BB962C8B-B14F-4D97-AF65-F5344CB8AC3E}">
        <p14:creationId xmlns:p14="http://schemas.microsoft.com/office/powerpoint/2010/main" val="111071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Colab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56728" cy="5277555"/>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3"/>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r>
              <a:rPr lang="en-US" dirty="0"/>
              <a:t>Make sure you </a:t>
            </a:r>
            <a:r>
              <a:rPr lang="en-US" b="1" dirty="0"/>
              <a:t>SAVE</a:t>
            </a:r>
            <a:r>
              <a:rPr lang="en-US" dirty="0"/>
              <a:t> your changes in your </a:t>
            </a:r>
            <a:r>
              <a:rPr lang="en-US" b="1" dirty="0"/>
              <a:t>Google Drive</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4"/>
          <a:stretch>
            <a:fillRect/>
          </a:stretch>
        </p:blipFill>
        <p:spPr>
          <a:xfrm>
            <a:off x="6097373" y="1567030"/>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430261"/>
            <a:ext cx="3499597" cy="369332"/>
          </a:xfrm>
          <a:prstGeom prst="rect">
            <a:avLst/>
          </a:prstGeom>
          <a:noFill/>
        </p:spPr>
        <p:txBody>
          <a:bodyPr wrap="square">
            <a:spAutoFit/>
          </a:bodyPr>
          <a:lstStyle/>
          <a:p>
            <a:r>
              <a:rPr lang="en-US" dirty="0">
                <a:hlinkClick r:id="rId3"/>
              </a:rPr>
              <a:t>https://colab.research.google.com</a:t>
            </a:r>
            <a:endParaRPr lang="en-US" dirty="0"/>
          </a:p>
        </p:txBody>
      </p:sp>
      <p:grpSp>
        <p:nvGrpSpPr>
          <p:cNvPr id="11" name="Group 10">
            <a:extLst>
              <a:ext uri="{FF2B5EF4-FFF2-40B4-BE49-F238E27FC236}">
                <a16:creationId xmlns:a16="http://schemas.microsoft.com/office/drawing/2014/main" id="{A2C217FA-F435-BC95-5591-BC0D0A15DDFD}"/>
              </a:ext>
            </a:extLst>
          </p:cNvPr>
          <p:cNvGrpSpPr/>
          <p:nvPr/>
        </p:nvGrpSpPr>
        <p:grpSpPr>
          <a:xfrm>
            <a:off x="7327797" y="5876111"/>
            <a:ext cx="3024176" cy="606370"/>
            <a:chOff x="855808" y="5992584"/>
            <a:chExt cx="3024176" cy="606370"/>
          </a:xfrm>
        </p:grpSpPr>
        <p:sp>
          <p:nvSpPr>
            <p:cNvPr id="12" name="Round Same Side Corner Rectangle 11">
              <a:hlinkClick r:id="rId3"/>
              <a:extLst>
                <a:ext uri="{FF2B5EF4-FFF2-40B4-BE49-F238E27FC236}">
                  <a16:creationId xmlns:a16="http://schemas.microsoft.com/office/drawing/2014/main" id="{2ACC3739-9849-55B5-68D6-86F4195B7C76}"/>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 Same Side Corner Rectangle 12">
              <a:hlinkClick r:id="rId3"/>
              <a:extLst>
                <a:ext uri="{FF2B5EF4-FFF2-40B4-BE49-F238E27FC236}">
                  <a16:creationId xmlns:a16="http://schemas.microsoft.com/office/drawing/2014/main" id="{E0165169-CE24-12F4-D4E6-39F33EEE0966}"/>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4">
              <a:hlinkClick r:id="rId3"/>
              <a:extLst>
                <a:ext uri="{FF2B5EF4-FFF2-40B4-BE49-F238E27FC236}">
                  <a16:creationId xmlns:a16="http://schemas.microsoft.com/office/drawing/2014/main" id="{9925A951-E1F7-E819-84D6-22D4201699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3"/>
              <a:extLst>
                <a:ext uri="{FF2B5EF4-FFF2-40B4-BE49-F238E27FC236}">
                  <a16:creationId xmlns:a16="http://schemas.microsoft.com/office/drawing/2014/main" id="{E08555E3-A024-913E-761E-CC3FDE839C4D}"/>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2003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279745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(Colab)</a:t>
            </a:r>
          </a:p>
        </p:txBody>
      </p:sp>
    </p:spTree>
    <p:extLst>
      <p:ext uri="{BB962C8B-B14F-4D97-AF65-F5344CB8AC3E}">
        <p14:creationId xmlns:p14="http://schemas.microsoft.com/office/powerpoint/2010/main" val="171491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Colab</a:t>
            </a:r>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5136</TotalTime>
  <Words>2439</Words>
  <Application>Microsoft Macintosh PowerPoint</Application>
  <PresentationFormat>Widescreen</PresentationFormat>
  <Paragraphs>312</Paragraphs>
  <Slides>31</Slides>
  <Notes>23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Georgia</vt:lpstr>
      <vt:lpstr>Tungsten Book</vt:lpstr>
      <vt:lpstr>Tungsten Medium</vt:lpstr>
      <vt:lpstr>Office Theme</vt:lpstr>
      <vt:lpstr>Introduction to Python</vt:lpstr>
      <vt:lpstr>License and Disclaimer</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77</cp:revision>
  <dcterms:created xsi:type="dcterms:W3CDTF">2017-04-06T15:59:40Z</dcterms:created>
  <dcterms:modified xsi:type="dcterms:W3CDTF">2022-08-07T16:13:15Z</dcterms:modified>
</cp:coreProperties>
</file>